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3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A252-72C5-477B-A704-DBD32323B36E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C4C86-C749-429E-8434-93CCDDD99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172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A252-72C5-477B-A704-DBD32323B36E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C4C86-C749-429E-8434-93CCDDD99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620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A252-72C5-477B-A704-DBD32323B36E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C4C86-C749-429E-8434-93CCDDD99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465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A252-72C5-477B-A704-DBD32323B36E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C4C86-C749-429E-8434-93CCDDD99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14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A252-72C5-477B-A704-DBD32323B36E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C4C86-C749-429E-8434-93CCDDD99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071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A252-72C5-477B-A704-DBD32323B36E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C4C86-C749-429E-8434-93CCDDD99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77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A252-72C5-477B-A704-DBD32323B36E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C4C86-C749-429E-8434-93CCDDD99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628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A252-72C5-477B-A704-DBD32323B36E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C4C86-C749-429E-8434-93CCDDD99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045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A252-72C5-477B-A704-DBD32323B36E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C4C86-C749-429E-8434-93CCDDD99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11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A252-72C5-477B-A704-DBD32323B36E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C4C86-C749-429E-8434-93CCDDD99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522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A1A252-72C5-477B-A704-DBD32323B36E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2C4C86-C749-429E-8434-93CCDDD99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045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A1A252-72C5-477B-A704-DBD32323B36E}" type="datetimeFigureOut">
              <a:rPr lang="en-US" smtClean="0"/>
              <a:t>9/14/2019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2C4C86-C749-429E-8434-93CCDDD99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76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1C8D4C-B956-4199-BED9-5CF51B76E9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528" y="3414490"/>
            <a:ext cx="3568016" cy="3225800"/>
          </a:xfrm>
          <a:prstGeom prst="rect">
            <a:avLst/>
          </a:prstGeom>
        </p:spPr>
      </p:pic>
      <p:pic>
        <p:nvPicPr>
          <p:cNvPr id="7" name="Picture 6" descr="A close up of a device&#10;&#10;Description automatically generated">
            <a:extLst>
              <a:ext uri="{FF2B5EF4-FFF2-40B4-BE49-F238E27FC236}">
                <a16:creationId xmlns:a16="http://schemas.microsoft.com/office/drawing/2014/main" id="{6CDBF23E-8483-4F05-9885-628AA33AA9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995" y="539932"/>
            <a:ext cx="2711081" cy="25559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5175AB-51B9-46F8-BF99-56BF5C67605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74" t="34153" r="43955" b="52116"/>
          <a:stretch/>
        </p:blipFill>
        <p:spPr>
          <a:xfrm>
            <a:off x="4328158" y="2298505"/>
            <a:ext cx="4268478" cy="4023193"/>
          </a:xfrm>
          <a:prstGeom prst="rect">
            <a:avLst/>
          </a:prstGeom>
        </p:spPr>
      </p:pic>
      <p:sp>
        <p:nvSpPr>
          <p:cNvPr id="9" name="Arrow: Down 8">
            <a:extLst>
              <a:ext uri="{FF2B5EF4-FFF2-40B4-BE49-F238E27FC236}">
                <a16:creationId xmlns:a16="http://schemas.microsoft.com/office/drawing/2014/main" id="{2A717DB4-24F2-4EA7-A2D2-4E737E2E5CF5}"/>
              </a:ext>
            </a:extLst>
          </p:cNvPr>
          <p:cNvSpPr/>
          <p:nvPr/>
        </p:nvSpPr>
        <p:spPr>
          <a:xfrm>
            <a:off x="3188254" y="3185160"/>
            <a:ext cx="418011" cy="487680"/>
          </a:xfrm>
          <a:prstGeom prst="downArrow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272EAE3D-413D-4C71-A774-7AF9D88D714C}"/>
              </a:ext>
            </a:extLst>
          </p:cNvPr>
          <p:cNvSpPr/>
          <p:nvPr/>
        </p:nvSpPr>
        <p:spPr>
          <a:xfrm rot="16200000">
            <a:off x="3780676" y="3734395"/>
            <a:ext cx="418011" cy="487680"/>
          </a:xfrm>
          <a:prstGeom prst="downArrow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Single Corner Snipped 10">
            <a:extLst>
              <a:ext uri="{FF2B5EF4-FFF2-40B4-BE49-F238E27FC236}">
                <a16:creationId xmlns:a16="http://schemas.microsoft.com/office/drawing/2014/main" id="{EABE9858-BBC9-4C4E-94FA-FB9C2DF02DAC}"/>
              </a:ext>
            </a:extLst>
          </p:cNvPr>
          <p:cNvSpPr/>
          <p:nvPr/>
        </p:nvSpPr>
        <p:spPr>
          <a:xfrm>
            <a:off x="5069299" y="536302"/>
            <a:ext cx="2040556" cy="412969"/>
          </a:xfrm>
          <a:prstGeom prst="snip1Rect">
            <a:avLst>
              <a:gd name="adj" fmla="val 46967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 classes name</a:t>
            </a:r>
          </a:p>
        </p:txBody>
      </p:sp>
      <p:sp>
        <p:nvSpPr>
          <p:cNvPr id="12" name="Rectangle: Single Corner Snipped 11">
            <a:extLst>
              <a:ext uri="{FF2B5EF4-FFF2-40B4-BE49-F238E27FC236}">
                <a16:creationId xmlns:a16="http://schemas.microsoft.com/office/drawing/2014/main" id="{BB232B45-1037-4AF3-85AC-1388D37280BA}"/>
              </a:ext>
            </a:extLst>
          </p:cNvPr>
          <p:cNvSpPr/>
          <p:nvPr/>
        </p:nvSpPr>
        <p:spPr>
          <a:xfrm>
            <a:off x="5069299" y="1102588"/>
            <a:ext cx="2040556" cy="412969"/>
          </a:xfrm>
          <a:prstGeom prst="snip1Rect">
            <a:avLst>
              <a:gd name="adj" fmla="val 46967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 position</a:t>
            </a:r>
          </a:p>
        </p:txBody>
      </p:sp>
      <p:sp>
        <p:nvSpPr>
          <p:cNvPr id="13" name="Rectangle: Single Corner Snipped 12">
            <a:extLst>
              <a:ext uri="{FF2B5EF4-FFF2-40B4-BE49-F238E27FC236}">
                <a16:creationId xmlns:a16="http://schemas.microsoft.com/office/drawing/2014/main" id="{4EDEB540-F3E8-44E0-9D51-D9A652B61148}"/>
              </a:ext>
            </a:extLst>
          </p:cNvPr>
          <p:cNvSpPr/>
          <p:nvPr/>
        </p:nvSpPr>
        <p:spPr>
          <a:xfrm>
            <a:off x="6089577" y="1668874"/>
            <a:ext cx="2040556" cy="412969"/>
          </a:xfrm>
          <a:prstGeom prst="snip1Rect">
            <a:avLst>
              <a:gd name="adj" fmla="val 46967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Bounding box size</a:t>
            </a: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29F85380-915A-4A90-A6B0-C3F8BB5D1DE4}"/>
              </a:ext>
            </a:extLst>
          </p:cNvPr>
          <p:cNvCxnSpPr>
            <a:stCxn id="13" idx="2"/>
          </p:cNvCxnSpPr>
          <p:nvPr/>
        </p:nvCxnSpPr>
        <p:spPr>
          <a:xfrm rot="10800000">
            <a:off x="5361267" y="1515557"/>
            <a:ext cx="728310" cy="359802"/>
          </a:xfrm>
          <a:prstGeom prst="bentConnector3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482DA577-45A5-4445-8B49-DAFC880793CB}"/>
              </a:ext>
            </a:extLst>
          </p:cNvPr>
          <p:cNvSpPr/>
          <p:nvPr/>
        </p:nvSpPr>
        <p:spPr>
          <a:xfrm>
            <a:off x="4491783" y="1165932"/>
            <a:ext cx="496378" cy="285128"/>
          </a:xfrm>
          <a:prstGeom prst="rightArrow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Bent 18">
            <a:extLst>
              <a:ext uri="{FF2B5EF4-FFF2-40B4-BE49-F238E27FC236}">
                <a16:creationId xmlns:a16="http://schemas.microsoft.com/office/drawing/2014/main" id="{D3F3F527-6D48-4988-A549-2C171942A81F}"/>
              </a:ext>
            </a:extLst>
          </p:cNvPr>
          <p:cNvSpPr/>
          <p:nvPr/>
        </p:nvSpPr>
        <p:spPr>
          <a:xfrm>
            <a:off x="4338674" y="568019"/>
            <a:ext cx="649487" cy="1730485"/>
          </a:xfrm>
          <a:prstGeom prst="bentArrow">
            <a:avLst>
              <a:gd name="adj1" fmla="val 23518"/>
              <a:gd name="adj2" fmla="val 25000"/>
              <a:gd name="adj3" fmla="val 25000"/>
              <a:gd name="adj4" fmla="val 43750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B252653-96AD-4CEB-9FD9-3DF43B770B11}"/>
              </a:ext>
            </a:extLst>
          </p:cNvPr>
          <p:cNvSpPr/>
          <p:nvPr/>
        </p:nvSpPr>
        <p:spPr>
          <a:xfrm>
            <a:off x="940995" y="3185160"/>
            <a:ext cx="1999645" cy="48768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1600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TF-Faster R-CNN</a:t>
            </a:r>
            <a:endParaRPr 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CE2DBEB-B47A-48A4-A993-8F37C4462C17}"/>
              </a:ext>
            </a:extLst>
          </p:cNvPr>
          <p:cNvSpPr/>
          <p:nvPr/>
        </p:nvSpPr>
        <p:spPr>
          <a:xfrm>
            <a:off x="940995" y="536302"/>
            <a:ext cx="2040556" cy="48768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Satellite image input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0DFCC5E-1AD7-4267-A3D4-C2EDE89DAB84}"/>
              </a:ext>
            </a:extLst>
          </p:cNvPr>
          <p:cNvSpPr/>
          <p:nvPr/>
        </p:nvSpPr>
        <p:spPr>
          <a:xfrm>
            <a:off x="940995" y="5800258"/>
            <a:ext cx="2247259" cy="48768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 detection result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1740A55-5773-4E65-BEF7-D6B2B5057A3F}"/>
              </a:ext>
            </a:extLst>
          </p:cNvPr>
          <p:cNvSpPr/>
          <p:nvPr/>
        </p:nvSpPr>
        <p:spPr>
          <a:xfrm>
            <a:off x="4338675" y="5834018"/>
            <a:ext cx="4257962" cy="48768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r"/>
            <a:r>
              <a:rPr lang="en-US" sz="1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Bounding box with object classes name</a:t>
            </a:r>
          </a:p>
        </p:txBody>
      </p:sp>
    </p:spTree>
    <p:extLst>
      <p:ext uri="{BB962C8B-B14F-4D97-AF65-F5344CB8AC3E}">
        <p14:creationId xmlns:p14="http://schemas.microsoft.com/office/powerpoint/2010/main" val="391752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0C29BD22-A37F-4399-9506-8A2EF3A4CBC2}"/>
              </a:ext>
            </a:extLst>
          </p:cNvPr>
          <p:cNvGrpSpPr/>
          <p:nvPr/>
        </p:nvGrpSpPr>
        <p:grpSpPr>
          <a:xfrm>
            <a:off x="312224" y="536302"/>
            <a:ext cx="8484713" cy="6103988"/>
            <a:chOff x="512528" y="536302"/>
            <a:chExt cx="8484713" cy="610398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E1C8D4C-B956-4199-BED9-5CF51B76E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2528" y="3414490"/>
              <a:ext cx="3568016" cy="3225800"/>
            </a:xfrm>
            <a:prstGeom prst="rect">
              <a:avLst/>
            </a:prstGeom>
          </p:spPr>
        </p:pic>
        <p:pic>
          <p:nvPicPr>
            <p:cNvPr id="7" name="Picture 6" descr="A close up of a device&#10;&#10;Description automatically generated">
              <a:extLst>
                <a:ext uri="{FF2B5EF4-FFF2-40B4-BE49-F238E27FC236}">
                  <a16:creationId xmlns:a16="http://schemas.microsoft.com/office/drawing/2014/main" id="{6CDBF23E-8483-4F05-9885-628AA33AA9A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0995" y="539932"/>
              <a:ext cx="2711081" cy="2555966"/>
            </a:xfrm>
            <a:prstGeom prst="rect">
              <a:avLst/>
            </a:prstGeom>
          </p:spPr>
        </p:pic>
        <p:sp>
          <p:nvSpPr>
            <p:cNvPr id="9" name="Arrow: Down 8">
              <a:extLst>
                <a:ext uri="{FF2B5EF4-FFF2-40B4-BE49-F238E27FC236}">
                  <a16:creationId xmlns:a16="http://schemas.microsoft.com/office/drawing/2014/main" id="{2A717DB4-24F2-4EA7-A2D2-4E737E2E5CF5}"/>
                </a:ext>
              </a:extLst>
            </p:cNvPr>
            <p:cNvSpPr/>
            <p:nvPr/>
          </p:nvSpPr>
          <p:spPr>
            <a:xfrm>
              <a:off x="3188254" y="3185160"/>
              <a:ext cx="418011" cy="487680"/>
            </a:xfrm>
            <a:prstGeom prst="downArrow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Arrow: Down 9">
              <a:extLst>
                <a:ext uri="{FF2B5EF4-FFF2-40B4-BE49-F238E27FC236}">
                  <a16:creationId xmlns:a16="http://schemas.microsoft.com/office/drawing/2014/main" id="{272EAE3D-413D-4C71-A774-7AF9D88D714C}"/>
                </a:ext>
              </a:extLst>
            </p:cNvPr>
            <p:cNvSpPr/>
            <p:nvPr/>
          </p:nvSpPr>
          <p:spPr>
            <a:xfrm rot="16200000">
              <a:off x="3780676" y="3734395"/>
              <a:ext cx="418011" cy="487680"/>
            </a:xfrm>
            <a:prstGeom prst="downArrow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: Single Corner Snipped 10">
              <a:extLst>
                <a:ext uri="{FF2B5EF4-FFF2-40B4-BE49-F238E27FC236}">
                  <a16:creationId xmlns:a16="http://schemas.microsoft.com/office/drawing/2014/main" id="{EABE9858-BBC9-4C4E-94FA-FB9C2DF02DAC}"/>
                </a:ext>
              </a:extLst>
            </p:cNvPr>
            <p:cNvSpPr/>
            <p:nvPr/>
          </p:nvSpPr>
          <p:spPr>
            <a:xfrm>
              <a:off x="5069299" y="536302"/>
              <a:ext cx="2040556" cy="412969"/>
            </a:xfrm>
            <a:prstGeom prst="snip1Rect">
              <a:avLst>
                <a:gd name="adj" fmla="val 46967"/>
              </a:avLst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Object classes name</a:t>
              </a:r>
            </a:p>
          </p:txBody>
        </p:sp>
        <p:sp>
          <p:nvSpPr>
            <p:cNvPr id="12" name="Rectangle: Single Corner Snipped 11">
              <a:extLst>
                <a:ext uri="{FF2B5EF4-FFF2-40B4-BE49-F238E27FC236}">
                  <a16:creationId xmlns:a16="http://schemas.microsoft.com/office/drawing/2014/main" id="{BB232B45-1037-4AF3-85AC-1388D37280BA}"/>
                </a:ext>
              </a:extLst>
            </p:cNvPr>
            <p:cNvSpPr/>
            <p:nvPr/>
          </p:nvSpPr>
          <p:spPr>
            <a:xfrm>
              <a:off x="5069299" y="1102588"/>
              <a:ext cx="2040556" cy="412969"/>
            </a:xfrm>
            <a:prstGeom prst="snip1Rect">
              <a:avLst>
                <a:gd name="adj" fmla="val 46967"/>
              </a:avLst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Object position</a:t>
              </a:r>
            </a:p>
          </p:txBody>
        </p:sp>
        <p:sp>
          <p:nvSpPr>
            <p:cNvPr id="13" name="Rectangle: Single Corner Snipped 12">
              <a:extLst>
                <a:ext uri="{FF2B5EF4-FFF2-40B4-BE49-F238E27FC236}">
                  <a16:creationId xmlns:a16="http://schemas.microsoft.com/office/drawing/2014/main" id="{4EDEB540-F3E8-44E0-9D51-D9A652B61148}"/>
                </a:ext>
              </a:extLst>
            </p:cNvPr>
            <p:cNvSpPr/>
            <p:nvPr/>
          </p:nvSpPr>
          <p:spPr>
            <a:xfrm>
              <a:off x="6089577" y="1668874"/>
              <a:ext cx="2040556" cy="412969"/>
            </a:xfrm>
            <a:prstGeom prst="snip1Rect">
              <a:avLst>
                <a:gd name="adj" fmla="val 46967"/>
              </a:avLst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600" b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Bounding box size</a:t>
              </a:r>
            </a:p>
          </p:txBody>
        </p:sp>
        <p:cxnSp>
          <p:nvCxnSpPr>
            <p:cNvPr id="15" name="Connector: Elbow 14">
              <a:extLst>
                <a:ext uri="{FF2B5EF4-FFF2-40B4-BE49-F238E27FC236}">
                  <a16:creationId xmlns:a16="http://schemas.microsoft.com/office/drawing/2014/main" id="{29F85380-915A-4A90-A6B0-C3F8BB5D1DE4}"/>
                </a:ext>
              </a:extLst>
            </p:cNvPr>
            <p:cNvCxnSpPr>
              <a:stCxn id="13" idx="2"/>
            </p:cNvCxnSpPr>
            <p:nvPr/>
          </p:nvCxnSpPr>
          <p:spPr>
            <a:xfrm rot="10800000">
              <a:off x="5361267" y="1515557"/>
              <a:ext cx="728310" cy="359802"/>
            </a:xfrm>
            <a:prstGeom prst="bentConnector3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Arrow: Right 16">
              <a:extLst>
                <a:ext uri="{FF2B5EF4-FFF2-40B4-BE49-F238E27FC236}">
                  <a16:creationId xmlns:a16="http://schemas.microsoft.com/office/drawing/2014/main" id="{482DA577-45A5-4445-8B49-DAFC880793CB}"/>
                </a:ext>
              </a:extLst>
            </p:cNvPr>
            <p:cNvSpPr/>
            <p:nvPr/>
          </p:nvSpPr>
          <p:spPr>
            <a:xfrm>
              <a:off x="4491783" y="1165932"/>
              <a:ext cx="496378" cy="285128"/>
            </a:xfrm>
            <a:prstGeom prst="rightArrow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Arrow: Bent 18">
              <a:extLst>
                <a:ext uri="{FF2B5EF4-FFF2-40B4-BE49-F238E27FC236}">
                  <a16:creationId xmlns:a16="http://schemas.microsoft.com/office/drawing/2014/main" id="{D3F3F527-6D48-4988-A549-2C171942A81F}"/>
                </a:ext>
              </a:extLst>
            </p:cNvPr>
            <p:cNvSpPr/>
            <p:nvPr/>
          </p:nvSpPr>
          <p:spPr>
            <a:xfrm>
              <a:off x="4338674" y="568020"/>
              <a:ext cx="649487" cy="1678792"/>
            </a:xfrm>
            <a:prstGeom prst="bentArrow">
              <a:avLst>
                <a:gd name="adj1" fmla="val 23518"/>
                <a:gd name="adj2" fmla="val 25000"/>
                <a:gd name="adj3" fmla="val 25000"/>
                <a:gd name="adj4" fmla="val 43750"/>
              </a:avLst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B252653-96AD-4CEB-9FD9-3DF43B770B11}"/>
                </a:ext>
              </a:extLst>
            </p:cNvPr>
            <p:cNvSpPr/>
            <p:nvPr/>
          </p:nvSpPr>
          <p:spPr>
            <a:xfrm>
              <a:off x="940995" y="3185160"/>
              <a:ext cx="1999645" cy="487680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/>
              <a:r>
                <a:rPr lang="en-US" sz="1600" b="1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TF-Faster R-CNN</a:t>
              </a:r>
              <a:endParaRPr 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CE2DBEB-B47A-48A4-A993-8F37C4462C17}"/>
                </a:ext>
              </a:extLst>
            </p:cNvPr>
            <p:cNvSpPr/>
            <p:nvPr/>
          </p:nvSpPr>
          <p:spPr>
            <a:xfrm>
              <a:off x="940995" y="536302"/>
              <a:ext cx="2040556" cy="487680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Satellite image input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0DFCC5E-1AD7-4267-A3D4-C2EDE89DAB84}"/>
                </a:ext>
              </a:extLst>
            </p:cNvPr>
            <p:cNvSpPr/>
            <p:nvPr/>
          </p:nvSpPr>
          <p:spPr>
            <a:xfrm>
              <a:off x="940995" y="5800258"/>
              <a:ext cx="2247259" cy="487680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Object detection result</a:t>
              </a: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C20A4BAD-11F6-4802-A67F-BD857C60B6FE}"/>
                </a:ext>
              </a:extLst>
            </p:cNvPr>
            <p:cNvGrpSpPr/>
            <p:nvPr/>
          </p:nvGrpSpPr>
          <p:grpSpPr>
            <a:xfrm>
              <a:off x="4330481" y="2325557"/>
              <a:ext cx="4663428" cy="3996138"/>
              <a:chOff x="4269518" y="2325557"/>
              <a:chExt cx="4663428" cy="3996138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3B5175AB-51B9-46F8-BF99-56BF5C67605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2874" t="34153" r="43955" b="52116"/>
              <a:stretch/>
            </p:blipFill>
            <p:spPr>
              <a:xfrm>
                <a:off x="6124413" y="3672840"/>
                <a:ext cx="2808533" cy="2637613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FA8C6982-E2F6-4C52-B887-C004933D150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6053" t="24124" r="26770" b="58278"/>
              <a:stretch/>
            </p:blipFill>
            <p:spPr>
              <a:xfrm>
                <a:off x="4269518" y="2325557"/>
                <a:ext cx="1802641" cy="3996138"/>
              </a:xfrm>
              <a:prstGeom prst="rect">
                <a:avLst/>
              </a:prstGeom>
            </p:spPr>
          </p:pic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4EB44D86-0217-416E-8566-50FB2C72AD7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0997" t="65708" r="45083" b="21983"/>
              <a:stretch/>
            </p:blipFill>
            <p:spPr>
              <a:xfrm>
                <a:off x="6124413" y="2325557"/>
                <a:ext cx="2792119" cy="1299025"/>
              </a:xfrm>
              <a:prstGeom prst="rect">
                <a:avLst/>
              </a:prstGeom>
            </p:spPr>
          </p:pic>
        </p:grp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1740A55-5773-4E65-BEF7-D6B2B5057A3F}"/>
                </a:ext>
              </a:extLst>
            </p:cNvPr>
            <p:cNvSpPr/>
            <p:nvPr/>
          </p:nvSpPr>
          <p:spPr>
            <a:xfrm>
              <a:off x="4739279" y="5825309"/>
              <a:ext cx="4257962" cy="487680"/>
            </a:xfrm>
            <a:prstGeom prst="rect">
              <a:avLst/>
            </a:prstGeom>
            <a:no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/>
              <a:r>
                <a:rPr lang="en-US" sz="16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Bounding box with object classes name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29541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255</TotalTime>
  <Words>44</Words>
  <Application>Microsoft Office PowerPoint</Application>
  <PresentationFormat>On-screen Show (4:3)</PresentationFormat>
  <Paragraphs>14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Wang Yulong</dc:creator>
  <cp:lastModifiedBy>Wang Yulong</cp:lastModifiedBy>
  <cp:revision>10</cp:revision>
  <dcterms:created xsi:type="dcterms:W3CDTF">2019-09-14T08:47:29Z</dcterms:created>
  <dcterms:modified xsi:type="dcterms:W3CDTF">2019-09-14T15:09:48Z</dcterms:modified>
</cp:coreProperties>
</file>

<file path=docProps/thumbnail.jpeg>
</file>